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notesMasterIdLst>
    <p:notesMasterId r:id="rId6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63" Type="http://schemas.openxmlformats.org/officeDocument/2006/relationships/theme" Target="theme/theme1.xml"/><Relationship Id="rId6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960120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AQ Foodhall — 12 Month SEO Content Calendar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1664208"/>
            <a:ext cx="6583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7B62"/>
                </a:solidFill>
              </a:rPr>
              <a:t>5 buyer-intent blog topics per week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A7B62"/>
                </a:solidFill>
              </a:rPr>
              <a:t>From 9 June 2026 to 1 June 2027</a:t>
            </a:r>
            <a:endParaRPr lang="en-US" sz="1400" dirty="0"/>
          </a:p>
        </p:txBody>
      </p:sp>
      <p:pic>
        <p:nvPicPr>
          <p:cNvPr id="5" name="Image 0" descr="/mnt/data/aq_foodhall_photo.png">    </p:cNvPr>
          <p:cNvPicPr>
            <a:picLocks noChangeAspect="1"/>
          </p:cNvPicPr>
          <p:nvPr/>
        </p:nvPicPr>
        <p:blipFill>
          <a:blip r:embed="rId1"/>
          <a:srcRect l="29422" r="29422" t="0" b="0"/>
          <a:stretch/>
        </p:blipFill>
        <p:spPr>
          <a:xfrm>
            <a:off x="7315200" y="1234440"/>
            <a:ext cx="4206240" cy="4480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6928" y="36118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211B"/>
                </a:solidFill>
              </a:rPr>
              <a:t>Built to avoid repetition and cannibalisation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66928" y="3986784"/>
            <a:ext cx="60350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F5B4A"/>
                </a:solidFill>
              </a:rPr>
              <a:t>260 unique topics • 5 content clusters • buyer questions prioritised • menu proof included • Google + AI-search ready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Strategy: 260 unique buyer-intent articles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week contains 5 unique topics mapped to local commercial searches, menu discovery and AnswerThePublic-style buyer questions.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847088"/>
            <a:ext cx="132588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3212" y="1879092"/>
            <a:ext cx="1225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Priority</a:t>
            </a:r>
            <a:endParaRPr lang="en-US" sz="1070" dirty="0"/>
          </a:p>
        </p:txBody>
      </p:sp>
      <p:sp>
        <p:nvSpPr>
          <p:cNvPr id="8" name="Shape 6"/>
          <p:cNvSpPr/>
          <p:nvPr/>
        </p:nvSpPr>
        <p:spPr>
          <a:xfrm>
            <a:off x="1828800" y="1847088"/>
            <a:ext cx="55778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79092" y="1879092"/>
            <a:ext cx="54772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the updated calendar handles it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7406640" y="1847088"/>
            <a:ext cx="429768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56932" y="1879092"/>
            <a:ext cx="4197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value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502920" y="2231136"/>
            <a:ext cx="13258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53212" y="2263140"/>
            <a:ext cx="12252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blogs per week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28800" y="2231136"/>
            <a:ext cx="557784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79092" y="2263140"/>
            <a:ext cx="547725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week has one local destination topic, one brunch/coffee topic, one dessert topic, one street-food/chai topic and one healthy/drinks topic.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06640" y="2231136"/>
            <a:ext cx="42976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56932" y="2263140"/>
            <a:ext cx="41970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Builds topical authority across the full AQ Foodhall menu.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2913278"/>
            <a:ext cx="132588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3212" y="2945282"/>
            <a:ext cx="12252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repeated topics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1828800" y="2913278"/>
            <a:ext cx="557784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79092" y="2945282"/>
            <a:ext cx="547725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260 titles are unique. Similar themes use different user situations, menu items and primary keyword angles.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406640" y="2913278"/>
            <a:ext cx="429768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56932" y="2945282"/>
            <a:ext cx="41970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Reduces keyword cannibalisation and stale content.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02920" y="3595421"/>
            <a:ext cx="13258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3212" y="3627425"/>
            <a:ext cx="12252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intent first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828800" y="3595421"/>
            <a:ext cx="557784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879092" y="3627425"/>
            <a:ext cx="547725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Topics use “near”, “what to order”, “best”, “guide”, “with friends”, “for groups”, “before shopping”, “first visit” and menu-led queries.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406640" y="3595421"/>
            <a:ext cx="42976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56932" y="3627425"/>
            <a:ext cx="41970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Targets visitors closer to choosing a venue.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02920" y="4277563"/>
            <a:ext cx="132588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3212" y="4309567"/>
            <a:ext cx="12252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E-E-A-T evidence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1828800" y="4277563"/>
            <a:ext cx="557784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879092" y="4309567"/>
            <a:ext cx="547725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article includes real menu proof from AQ vendors, dish descriptions, local context, FAQs, photos and internal links.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7406640" y="4277563"/>
            <a:ext cx="4297680" cy="68214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456932" y="4309567"/>
            <a:ext cx="41970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Helps Google and AI systems trust the content.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02920" y="4959706"/>
            <a:ext cx="13258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53212" y="4991710"/>
            <a:ext cx="12252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Fast-win local SEO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828800" y="4959706"/>
            <a:ext cx="557784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879092" y="4991710"/>
            <a:ext cx="547725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first 8 weeks prioritise New Street, city centre, brunch, croissants, cheesecake, chai, matcha and healthy food.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406640" y="4959706"/>
            <a:ext cx="4297680" cy="68214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56932" y="4991710"/>
            <a:ext cx="4197096" cy="618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Targets high-intent long-tail opportunities first.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44" name="Text 42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</a:t>
            </a:r>
            <a:endParaRPr lang="en-US" sz="7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 cluster map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Pillar pages stay fixed. Blog posts support the pillars and do not compete with them.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18288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3212" y="1860804"/>
            <a:ext cx="1728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1040" dirty="0"/>
          </a:p>
        </p:txBody>
      </p:sp>
      <p:sp>
        <p:nvSpPr>
          <p:cNvPr id="8" name="Shape 6"/>
          <p:cNvSpPr/>
          <p:nvPr/>
        </p:nvSpPr>
        <p:spPr>
          <a:xfrm>
            <a:off x="2331720" y="1828800"/>
            <a:ext cx="242316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82012" y="1860804"/>
            <a:ext cx="2322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landing page</a:t>
            </a:r>
            <a:endParaRPr lang="en-US" sz="1040" dirty="0"/>
          </a:p>
        </p:txBody>
      </p:sp>
      <p:sp>
        <p:nvSpPr>
          <p:cNvPr id="10" name="Shape 8"/>
          <p:cNvSpPr/>
          <p:nvPr/>
        </p:nvSpPr>
        <p:spPr>
          <a:xfrm>
            <a:off x="4754880" y="1828800"/>
            <a:ext cx="37490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5172" y="1860804"/>
            <a:ext cx="3648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Supporting article role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8503920" y="1828800"/>
            <a:ext cx="32004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54212" y="1860804"/>
            <a:ext cx="30998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</a:t>
            </a:r>
            <a:endParaRPr lang="en-US" sz="1040" dirty="0"/>
          </a:p>
        </p:txBody>
      </p:sp>
      <p:sp>
        <p:nvSpPr>
          <p:cNvPr id="14" name="Shape 12"/>
          <p:cNvSpPr/>
          <p:nvPr/>
        </p:nvSpPr>
        <p:spPr>
          <a:xfrm>
            <a:off x="502920" y="2212848"/>
            <a:ext cx="18288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3212" y="2244852"/>
            <a:ext cx="17282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destination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2331720" y="2212848"/>
            <a:ext cx="242316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82012" y="2244852"/>
            <a:ext cx="232257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Birmingham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4754880" y="2212848"/>
            <a:ext cx="374904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5172" y="2244852"/>
            <a:ext cx="364845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near New Street, city centre, shoppers, tourists, groups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8503920" y="2212848"/>
            <a:ext cx="32004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54212" y="2244852"/>
            <a:ext cx="30998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 + location trust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502920" y="2949854"/>
            <a:ext cx="182880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53212" y="2981858"/>
            <a:ext cx="17282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2331720" y="2949854"/>
            <a:ext cx="242316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382012" y="2981858"/>
            <a:ext cx="232257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Birmingham City Centre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4754880" y="2949854"/>
            <a:ext cx="374904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05172" y="2981858"/>
            <a:ext cx="364845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 breakfast, iced lattes, croissants, pocket toasts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8503920" y="2949854"/>
            <a:ext cx="320040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54212" y="2981858"/>
            <a:ext cx="30998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KŌHITAYN coffee/toasts + KÄCAO croissants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502920" y="3686861"/>
            <a:ext cx="18288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3212" y="3718865"/>
            <a:ext cx="17282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1020" dirty="0"/>
          </a:p>
        </p:txBody>
      </p:sp>
      <p:sp>
        <p:nvSpPr>
          <p:cNvPr id="32" name="Shape 30"/>
          <p:cNvSpPr/>
          <p:nvPr/>
        </p:nvSpPr>
        <p:spPr>
          <a:xfrm>
            <a:off x="2331720" y="3686861"/>
            <a:ext cx="242316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82012" y="3718865"/>
            <a:ext cx="232257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Birmingham City Centre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4754880" y="3686861"/>
            <a:ext cx="374904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05172" y="3718865"/>
            <a:ext cx="364845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cube croissants, Dubai pistachio, hot chocolate</a:t>
            </a:r>
            <a:endParaRPr lang="en-US" sz="1020" dirty="0"/>
          </a:p>
        </p:txBody>
      </p:sp>
      <p:sp>
        <p:nvSpPr>
          <p:cNvPr id="36" name="Shape 34"/>
          <p:cNvSpPr/>
          <p:nvPr/>
        </p:nvSpPr>
        <p:spPr>
          <a:xfrm>
            <a:off x="8503920" y="3686861"/>
            <a:ext cx="32004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54212" y="3718865"/>
            <a:ext cx="30998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desserts + Frost + Froth sweet bowls</a:t>
            </a:r>
            <a:endParaRPr lang="en-US" sz="1020" dirty="0"/>
          </a:p>
        </p:txBody>
      </p:sp>
      <p:sp>
        <p:nvSpPr>
          <p:cNvPr id="38" name="Shape 36"/>
          <p:cNvSpPr/>
          <p:nvPr/>
        </p:nvSpPr>
        <p:spPr>
          <a:xfrm>
            <a:off x="502920" y="4423867"/>
            <a:ext cx="182880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3212" y="4455871"/>
            <a:ext cx="17282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street food + chai</a:t>
            </a:r>
            <a:endParaRPr lang="en-US" sz="1020" dirty="0"/>
          </a:p>
        </p:txBody>
      </p:sp>
      <p:sp>
        <p:nvSpPr>
          <p:cNvPr id="40" name="Shape 38"/>
          <p:cNvSpPr/>
          <p:nvPr/>
        </p:nvSpPr>
        <p:spPr>
          <a:xfrm>
            <a:off x="2331720" y="4423867"/>
            <a:ext cx="242316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82012" y="4455871"/>
            <a:ext cx="232257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&amp; Street Food Birmingham</a:t>
            </a:r>
            <a:endParaRPr lang="en-US" sz="1020" dirty="0"/>
          </a:p>
        </p:txBody>
      </p:sp>
      <p:sp>
        <p:nvSpPr>
          <p:cNvPr id="42" name="Shape 40"/>
          <p:cNvSpPr/>
          <p:nvPr/>
        </p:nvSpPr>
        <p:spPr>
          <a:xfrm>
            <a:off x="4754880" y="4423867"/>
            <a:ext cx="374904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05172" y="4455871"/>
            <a:ext cx="364845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chai, paratha rolls, samosa chaat, vada pav, spicy chicken</a:t>
            </a:r>
            <a:endParaRPr lang="en-US" sz="1020" dirty="0"/>
          </a:p>
        </p:txBody>
      </p:sp>
      <p:sp>
        <p:nvSpPr>
          <p:cNvPr id="44" name="Shape 42"/>
          <p:cNvSpPr/>
          <p:nvPr/>
        </p:nvSpPr>
        <p:spPr>
          <a:xfrm>
            <a:off x="8503920" y="4423867"/>
            <a:ext cx="3200400" cy="73700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554212" y="4455871"/>
            <a:ext cx="30998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menu</a:t>
            </a:r>
            <a:endParaRPr lang="en-US" sz="1020" dirty="0"/>
          </a:p>
        </p:txBody>
      </p:sp>
      <p:sp>
        <p:nvSpPr>
          <p:cNvPr id="46" name="Shape 44"/>
          <p:cNvSpPr/>
          <p:nvPr/>
        </p:nvSpPr>
        <p:spPr>
          <a:xfrm>
            <a:off x="502920" y="5160874"/>
            <a:ext cx="18288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53212" y="5192878"/>
            <a:ext cx="17282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refreshing</a:t>
            </a:r>
            <a:endParaRPr lang="en-US" sz="1020" dirty="0"/>
          </a:p>
        </p:txBody>
      </p:sp>
      <p:sp>
        <p:nvSpPr>
          <p:cNvPr id="48" name="Shape 46"/>
          <p:cNvSpPr/>
          <p:nvPr/>
        </p:nvSpPr>
        <p:spPr>
          <a:xfrm>
            <a:off x="2331720" y="5160874"/>
            <a:ext cx="242316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382012" y="5192878"/>
            <a:ext cx="232257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Birmingham City Centre</a:t>
            </a:r>
            <a:endParaRPr lang="en-US" sz="1020" dirty="0"/>
          </a:p>
        </p:txBody>
      </p:sp>
      <p:sp>
        <p:nvSpPr>
          <p:cNvPr id="50" name="Shape 48"/>
          <p:cNvSpPr/>
          <p:nvPr/>
        </p:nvSpPr>
        <p:spPr>
          <a:xfrm>
            <a:off x="4754880" y="5160874"/>
            <a:ext cx="374904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805172" y="5192878"/>
            <a:ext cx="364845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matcha, açaí bowls, smoothies, juices, frozen yoghurt</a:t>
            </a:r>
            <a:endParaRPr lang="en-US" sz="1020" dirty="0"/>
          </a:p>
        </p:txBody>
      </p:sp>
      <p:sp>
        <p:nvSpPr>
          <p:cNvPr id="52" name="Shape 50"/>
          <p:cNvSpPr/>
          <p:nvPr/>
        </p:nvSpPr>
        <p:spPr>
          <a:xfrm>
            <a:off x="8503920" y="5160874"/>
            <a:ext cx="3200400" cy="73700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554212" y="5192878"/>
            <a:ext cx="3099816" cy="672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Frost + Froth menu</a:t>
            </a:r>
            <a:endParaRPr lang="en-US" sz="1020" dirty="0"/>
          </a:p>
        </p:txBody>
      </p:sp>
      <p:sp>
        <p:nvSpPr>
          <p:cNvPr id="54" name="Shape 52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56" name="Text 54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</a:t>
            </a:r>
            <a:endParaRPr lang="en-US" sz="7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Publishing rules to keep quality high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operating standard for every article in the calendar.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8288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3212" y="1815084"/>
            <a:ext cx="1728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Requirement</a:t>
            </a:r>
            <a:endParaRPr lang="en-US" sz="1060" dirty="0"/>
          </a:p>
        </p:txBody>
      </p:sp>
      <p:sp>
        <p:nvSpPr>
          <p:cNvPr id="8" name="Shape 6"/>
          <p:cNvSpPr/>
          <p:nvPr/>
        </p:nvSpPr>
        <p:spPr>
          <a:xfrm>
            <a:off x="2331720" y="1783080"/>
            <a:ext cx="93726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82012" y="1815084"/>
            <a:ext cx="92720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 standard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502920" y="2167128"/>
            <a:ext cx="18288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53212" y="2199132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keyword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2331720" y="2167128"/>
            <a:ext cx="93726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382012" y="2199132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one primary keyword per article. Avoid assigning the same primary keyword to multiple pages.</a:t>
            </a:r>
            <a:endParaRPr lang="en-US" sz="1040" dirty="0"/>
          </a:p>
        </p:txBody>
      </p:sp>
      <p:sp>
        <p:nvSpPr>
          <p:cNvPr id="14" name="Shape 12"/>
          <p:cNvSpPr/>
          <p:nvPr/>
        </p:nvSpPr>
        <p:spPr>
          <a:xfrm>
            <a:off x="502920" y="2804160"/>
            <a:ext cx="18288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3212" y="2836164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depth</a:t>
            </a:r>
            <a:endParaRPr lang="en-US" sz="1040" dirty="0"/>
          </a:p>
        </p:txBody>
      </p:sp>
      <p:sp>
        <p:nvSpPr>
          <p:cNvPr id="16" name="Shape 14"/>
          <p:cNvSpPr/>
          <p:nvPr/>
        </p:nvSpPr>
        <p:spPr>
          <a:xfrm>
            <a:off x="2331720" y="2804160"/>
            <a:ext cx="93726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82012" y="2836164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Minimum 900–1,300 words for standard blogs; 1,500+ words for pillar-support guides. Include original photos where possible.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502920" y="3441192"/>
            <a:ext cx="18288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3212" y="3473196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intent</a:t>
            </a:r>
            <a:endParaRPr lang="en-US" sz="1040" dirty="0"/>
          </a:p>
        </p:txBody>
      </p:sp>
      <p:sp>
        <p:nvSpPr>
          <p:cNvPr id="20" name="Shape 18"/>
          <p:cNvSpPr/>
          <p:nvPr/>
        </p:nvSpPr>
        <p:spPr>
          <a:xfrm>
            <a:off x="2331720" y="3441192"/>
            <a:ext cx="93726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82012" y="3473196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with a direct answer to the buyer question, then support with menu examples, location context and practical ordering advice.</a:t>
            </a:r>
            <a:endParaRPr lang="en-US" sz="1040" dirty="0"/>
          </a:p>
        </p:txBody>
      </p:sp>
      <p:sp>
        <p:nvSpPr>
          <p:cNvPr id="22" name="Shape 20"/>
          <p:cNvSpPr/>
          <p:nvPr/>
        </p:nvSpPr>
        <p:spPr>
          <a:xfrm>
            <a:off x="502920" y="4078224"/>
            <a:ext cx="18288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53212" y="4110228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Schema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2331720" y="4078224"/>
            <a:ext cx="93726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382012" y="4110228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BlogPosting + FAQPage. Link menu-led pages to Restaurant, LocalBusiness and Menu schema where possible.</a:t>
            </a:r>
            <a:endParaRPr lang="en-US" sz="1040" dirty="0"/>
          </a:p>
        </p:txBody>
      </p:sp>
      <p:sp>
        <p:nvSpPr>
          <p:cNvPr id="26" name="Shape 24"/>
          <p:cNvSpPr/>
          <p:nvPr/>
        </p:nvSpPr>
        <p:spPr>
          <a:xfrm>
            <a:off x="502920" y="4715256"/>
            <a:ext cx="18288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3212" y="4747260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links</a:t>
            </a:r>
            <a:endParaRPr lang="en-US" sz="1040" dirty="0"/>
          </a:p>
        </p:txBody>
      </p:sp>
      <p:sp>
        <p:nvSpPr>
          <p:cNvPr id="28" name="Shape 26"/>
          <p:cNvSpPr/>
          <p:nvPr/>
        </p:nvSpPr>
        <p:spPr>
          <a:xfrm>
            <a:off x="2331720" y="4715256"/>
            <a:ext cx="9372600" cy="63703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382012" y="4747260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blog links to one pillar page, one vendor/menu section and one Google Maps / visit CTA.</a:t>
            </a:r>
            <a:endParaRPr lang="en-US" sz="1040" dirty="0"/>
          </a:p>
        </p:txBody>
      </p:sp>
      <p:sp>
        <p:nvSpPr>
          <p:cNvPr id="30" name="Shape 28"/>
          <p:cNvSpPr/>
          <p:nvPr/>
        </p:nvSpPr>
        <p:spPr>
          <a:xfrm>
            <a:off x="502920" y="5352288"/>
            <a:ext cx="18288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3212" y="5384292"/>
            <a:ext cx="17282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GBP support</a:t>
            </a:r>
            <a:endParaRPr lang="en-US" sz="1040" dirty="0"/>
          </a:p>
        </p:txBody>
      </p:sp>
      <p:sp>
        <p:nvSpPr>
          <p:cNvPr id="32" name="Shape 30"/>
          <p:cNvSpPr/>
          <p:nvPr/>
        </p:nvSpPr>
        <p:spPr>
          <a:xfrm>
            <a:off x="2331720" y="5352288"/>
            <a:ext cx="9372600" cy="63703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82012" y="5384292"/>
            <a:ext cx="9272016" cy="573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every article into a Google Business Profile post with one dish photo and a review prompt.</a:t>
            </a:r>
            <a:endParaRPr lang="en-US" sz="1040" dirty="0"/>
          </a:p>
        </p:txBody>
      </p:sp>
      <p:sp>
        <p:nvSpPr>
          <p:cNvPr id="34" name="Shape 32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36" name="Text 34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</a:t>
            </a:r>
            <a:endParaRPr lang="en-US" sz="7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 — 09 Jun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Birmingham New Street for Walk-ins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Birmingham New Street; where to eat near New Street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has arrived by train and wants somewhere reliable now.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vendors; map-friendly foodhall page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in Birmingham City Centre With Coffee and Croissants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Birmingham city centre; coffee and croissants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polished brunch choice with drinks and pastries.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Speciality coffee, croissants, pocket toasts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 Sebastián Cheesecake in Birmingham: Classic, Pistachio and Brûlée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 Sebastian cheesecake Birmingham; Basque cheesecake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specific premium cheesecake nearby.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Classic, pistachio and crème brûlée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Chai in Birmingham City Centre: Karak and Adrak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Birmingham city centre; karak chai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authentic chai with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chai, adrak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Matcha in Birmingham: Vanilla, Earl Grey, Jasmine and Strawberry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Birmingham; iced matcha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premium matcha with flavour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Vanilla bean, earl grey, jasmine, strawberry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</a:t>
            </a:r>
            <a:endParaRPr lang="en-US" sz="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 — 16 Jun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City Centre Before Shopping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Birmingham city centre; food before shopping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convenient food before a shopping trip.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coffee, croissants, street food,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Korean Pocket Toasts in Birmingham: Hot Honey, Bulgogi and Egg Cloud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Korean pocket toast Birmingham; hot honey chicken toast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unique brunch/lunch item worth travelling for.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Honey Chicken, Bulgogi Beef, Egg Cloud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Croissants in Birmingham: Savoury, Cube and Crookie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croissants Birmingham; cube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premium croissant formats.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Savoury croissants, cube croissants, crookie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Street Food in Birmingham: Samosa Chaat, Vada Pav and Rolls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street food Birmingham; Indian street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bold street-food flavours.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chaat, vada pav, paratha rolls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 Bowls in Birmingham: Build Your Own Bowl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acai bowls Birmingham; açaí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customisable healthy bowl.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Art Quarter Special, Health is Wealth, toppings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6</a:t>
            </a:r>
            <a:endParaRPr lang="en-US" sz="7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 — 23 Jun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 Hall in Birmingham for Mixed Cravings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 hall Birmingham; food hall with variety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cannot agree on one cuisine and needs choice.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chai, desserts, street food,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 Breakfast Near Birmingham New Street: What to Order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 breakfast near Birmingham New Street; breakfast Birmingham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missed breakfast and wants a filling option nearby.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Stack, breakfast croissant, coffee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Dubai Pistachio Desserts in Birmingham: What to Try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Dubai pistachio dessert Birmingham; pistachio dessert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viral pistachio desserts.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cube, Dubai pistachio strawberry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Rolls in Birmingham: Tikka, Devilled and Sheekh Options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rolls Birmingham; tikka roll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filling handheld meal.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Devilled, tikka and sheekh kebab rolls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in Birmingham City Centre: Smoothies, Juices and Bowls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Birmingham city centre; healthy lunch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lighter food with strong flavour.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 bowls, smoothies, juices, berry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7</a:t>
            </a:r>
            <a:endParaRPr lang="en-US" sz="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 — 30 Jun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With Friends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places to eat with friends Birmingham; group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relaxed spot with easy group ordering.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Multi-vendor format + group tables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Spanish Latte in Birmingham: Iced Coffee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Spanish latte Birmingham; iced Spanish latte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sweet, creamy iced coffee.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Spanish latte, iced mocha, pistachio iced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Hot Chocolate in Birmingham: Rich Dessert Drink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chocolate Birmingham city centre; KACAO hot chocolate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rich hot drink and dessert stop.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hot chocolate +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 in Birmingham: Tangy, Crunchy Street-Food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 Birmingham; chaat Birmingham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spicy/tangy snack dish.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 with chutneys, yoghurt and sev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Juice in Birmingham: Green Grow, Tropical Energy and Citrus Cleanse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juice Birmingham; juice Birmingham city centre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vitamin-led fresh juice.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Green Grow, Tropical Energy, Citrus Cleanse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8</a:t>
            </a:r>
            <a:endParaRPr lang="en-US" sz="7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 — 07 Jul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Guide for First-Time Visitors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guide; where to eat first time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Tourist wants a safe, memorable local food stop.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Signature AQ menu picks across vendors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Breakfast Croissants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croissant Birmingham; croissant breakfast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flaky breakfast sandwich.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croissant, avocado and egg croissant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Cube Croissants in Birmingham: Pistachio, Bueno and Chocolate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 croissant Birmingham; filled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filled croissant options.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Pistachio, Bueno, white chocolate raspberry, chocolate cube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 in Birmingham: Mumbai-Style Street Food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 Birmingham; Mumbai street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vegetarian street-food slider.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 with chutneys and fried chilli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 in Birmingham: Toppings, Sauces and Crunch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 Birmingham; froyo Birmingham city centre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lighter customisable dessert.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 toppings and sauces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9</a:t>
            </a:r>
            <a:endParaRPr lang="en-US" sz="7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6 — 14 Jul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Casual Food Date Ideas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casual date food Birmingham; food date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relaxed food without formal restaurant pressure.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Desserts, chai, coffee, croissants,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Flat White, Latte or Spanish Latte: Coffee Orders at AQ Foodhall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Birmingham city centre; AQ Foodhall coffee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help choosing a coffee.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Espresso, flat white, latte, Spanish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Pizza in Birmingham: Pepperoni, Truffle and Pesto Options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pizza Birmingham; savoury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savoury pastry dish.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Pepperoni hot honey, truffle mushroom, pesto mozzarella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 in Birmingham: Crispy Spiced Chicken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chicken tenders Birmingham; chicken tenders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crispy chicken with heat.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Thai Tea in Birmingham: Creamy Thai and Thai Green Tea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Thai tea Birmingham; Thai green tea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sweet creamy tea drink.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Thai tea and Thai green tea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10</a:t>
            </a:r>
            <a:endParaRPr lang="en-US" sz="7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7 — 21 Jul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Birthday Food Ideas in Birmingham for Small Groups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birthday food Birmingham; birthday food ideas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flexible food and dessert options for a birthday.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Croissants, cheesecake, chai, street food,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Honey Chicken Toast in Birmingham: Sweet-Spicy Brunch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honey chicken Birmingham; chicken toast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bold savoury brunch item.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Honey Chicken Korean pocket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Crème Brûlée San Sebastián Cheesecake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creme brulee cheesecake Birmingham; brûlée cheesecake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special dessert variation.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Crème brûlée San Sebastián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Chicken Devilled in Birmingham: Spicy and Tangy Comfort Food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chicken Birmingham; spicy chicken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spicy chicken dish.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Chicken devilled with peppers and onions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Banana Pudding in Birmingham: Classic and Matcha Options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banana pudding Birmingham; matcha banana pudding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creamy dessert option.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Banana pudding and matcha banana pudding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11</a:t>
            </a:r>
            <a:endParaRPr lang="en-US" sz="7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8 — 28 Jul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After Work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work food Birmingham; casual dinner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casual evening food after work.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rolls, croissant pizzas, desserts, drinks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Bulgogi Beef Toast in Birmingham: Savoury Brunch Option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bulgogi beef Birmingham; beef toast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satisfying beef brunch/lunch dish.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Bulgogi Beef pocket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Strawberry Cups in Birmingham: Chocolate and Dubai Pistachio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strawberry cups Birmingham; chocolate strawberry cup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fresh dessert cup.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strawberry cup, Dubai pistachio strawberry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Melts in Birmingham: Tikka or Keema?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melts Birmingham; keema paratha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choosing between fillings.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Tikka and keema paratha melts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Smoothies in Birmingham: Forest Berry, Mangava and Avocado Dream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smoothies Birmingham; fruit smoothie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filling drink or light meal.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Forest Berry Fusion, Mangava Magic, Avocado Dream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12</a:t>
            </a:r>
            <a:endParaRPr lang="en-US" sz="7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9 — 04 Aug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 Food Plans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 food Birmingham city centre; Saturday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weekend plan with variety.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Brunch, desserts, iced drinks, healthy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Brunch in Birmingham: Egg Cloud and Avocado Options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brunch Birmingham city centre; avocado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buyer wants a real brunch option.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Egg Cloud toast, avocado, scrambled eggs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Crookie in Birmingham: Croissant Cookie Dessert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crookie Birmingham; croissant cookie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the viral crookie format.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Crookie with signature toppings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Bombs in Birmingham: Gol Gappa and Pani Puri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gol gappa Birmingham; pani puri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interactive street-food snacks.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bombs / gol gappa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Protein Smoothie in Birmingham: Gym Fanatic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protein smoothie Birmingham; gym smoothie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Fitness-focused buyer wants protein and flavour.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Gym Fanatic smoothie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13</a:t>
            </a:r>
            <a:endParaRPr lang="en-US" sz="7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10 — 11 Aug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vs Restaurant in Birmingham: Which Is Better for Groups?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vs restaurant Birmingham; group dining food hall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comparing group-dining options.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Multi-vendor choice + easy ordering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Coffee Stop Before Shopping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before shopping Birmingham; coffee Birmingham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caffeine and quick food.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Speciality coffee + croissant pairings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Brookie in Birmingham: Warm Brownie-Cookie Dessert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brookie Birmingham; brownie cookie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warm indulgent dessert.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Brookie with sauce drizzle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Sando in Birmingham: Spicy Milk Bread Sandwich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sando Birmingham; spicy sando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bold sandwich option.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chicken sando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Bowls in Birmingham: Fresh Salad Bowl and Fusion Cup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bowls Birmingham; fruit cups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fresh fruit and custom toppings.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salad bowl, fruit fusion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14</a:t>
            </a:r>
            <a:endParaRPr lang="en-US" sz="7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11 — 18 Aug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Near Birmingham New Street With Kids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food Birmingham city centre; food near New Street with kids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needs simple food, desserts and drinks in one place.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Toast, croissants, fruit bowls, frozen yoghurt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Mocha in Birmingham: Dessert-Like Coffee Stop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mocha Birmingham; mocha Birmingham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cold chocolate coffee drink.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mocha, mocha, white chocolate mocha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 in Birmingham City Centre: Premium Assorted Pieces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 Birmingham city centre; pistachio baklava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syrup-soaked premium pastries.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Assorted baklava 3 and 5 pieces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Sando in Birmingham: Vegetarian Street-Food Sandwich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sando Birmingham; vegetarian sando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buyer wants a satisfying sando.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pav-style potato patty sando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Wellness Shots in Birmingham: Immunity, Fire and Energy Shots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wellness shots Birmingham; ginger shots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quick functional drinks.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Immunity, Fire and Energy shots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15</a:t>
            </a:r>
            <a:endParaRPr lang="en-US" sz="7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12 — 25 Aug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Lunch Spot in Birmingham City Centre for Variety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lunch Birmingham city centre; varied lunch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lunch with more than one cuisine option.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toasts, paratha rolls, bowls,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for Groups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brunch Birmingham; brunch with friends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brunch variety beyond one café menu.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pocket toasts, croissants,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Desserts Near Birmingham New Street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near Birmingham New Street; desserts Birmingham city centre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sweet stop after travel or shopping.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cube croissants,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Fries in Birmingham: Desi Stack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fries Birmingham; desi loaded fries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loaded comfort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Stack with tikka or keema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Iced Tea in Birmingham: Peach Tea and Herbal Options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tea Birmingham; herbal tea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refreshing non-coffee drink.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peach tea, peppermint, green tea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16</a:t>
            </a:r>
            <a:endParaRPr lang="en-US" sz="7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13 — 01 Sept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Student-Friendly Food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food Birmingham city centre; affordable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wants social food, drinks and desserts with choice.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Chai, iced lattes, croissants, fruit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Hong Kong French Toast in Birmingham: Sweet Brunch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Hong Kong French toast Birmingham; sweet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standout sweet brunch dish.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Milk bread, hazelnut and peanut butter spread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and Raspberry Desserts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raspberry dessert Birmingham; raspberry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fruity-sweet dessert.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raspberry cube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Spicy Food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food Birmingham city centre; spicy street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heat and flavour.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tenders, devilled chicken, hot honey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Latte With Oat Milk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oat milk matcha Birmingham; matcha latte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dairy alternative matcha.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with oat or whole milk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17</a:t>
            </a:r>
            <a:endParaRPr lang="en-US" sz="7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14 — 08 Sept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When Everyone Wants Something Different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with friends Birmingham; food for groups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one destination for different tastes.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 + group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Japanese Pancakes in Birmingham: Cloud-Like Dessert Brunch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Japanese pancakes Birmingham; fluffy pancakes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photogenic sweet brunch option.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Japanese pan with chocolate hazelnut sauce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Bueno Dessert in Birmingham: Filled Cube Croissant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Bueno dessert Birmingham; Bueno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hazelnut chocolate flavours.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Bueno cube croissant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and Paratha Roll Pairings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paratha Birmingham; chai and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complete chai-plus-food order.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+ paratha rolls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Strawberry Shortcake Matcha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strawberry shortcake matcha Birmingham; strawberry matcha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dessert-style matcha.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Strawberry shortcake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18</a:t>
            </a:r>
            <a:endParaRPr lang="en-US" sz="7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15 — 15 Sept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City-Centre Food Stop Before the Train Home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before train Birmingham; takeaway food near New Street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quick food before travelling.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Portable croissants, rolls, drinks, fruit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Lemonade Flavours in Birmingham for Brunch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lemonade Birmingham city centre; fruit lemonade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refreshing non-coffee brunch drink.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Hibiscus, passion fruit, lychee, strawberry lemonade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Croissant Desserts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croissant Birmingham; chocolate dessert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chocolate-heavy dessert options.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cube, crookie, brookie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Lunch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lunch Birmingham; lunch Birmingham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quick flavourful lunch.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melts, rolls, samosa chaat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Matcha in Birmingham: Sweet Matcha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matcha Birmingham; sweet matcha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sweeter matcha drink.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matcha with salted vanilla cream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19</a:t>
            </a:r>
            <a:endParaRPr lang="en-US" sz="7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16 — 22 Sept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 Casual Dining in Birmingham Without a Booking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walk-in food Birmingham city centre; casual dining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quality food without complex booking.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format + walk-in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and Dessert Pairings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dessert Birmingham; coffee and cake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coffee stop with dessert options.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Latte, tiramisu, cheesecake,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Cheesecake and Pistachio Croissants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cheesecake Birmingham; pistachio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pistachio dessert choices.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base cheesecake, pistachio cube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Chai Stop Before Shopping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before shopping Birmingham; chai Birmingham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a warming drink and snack.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chai, adrak chai, vada pav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Açaí Bowl for Breakfast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acai breakfast Birmingham; healthy breakfast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healthy breakfast alternative.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is Wealth, Art Quarter Special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20</a:t>
            </a:r>
            <a:endParaRPr lang="en-US" sz="76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17 — 29 Sept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for Dessert and Drinks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and drinks Birmingham; sweet treats city centre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post-meal dessert/drink stop.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chocolate, chai, matcha,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Morning Food Stop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morning food Birmingham city centre; breakfast food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morning food with coffee and variety.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toast, smoothie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Date Ideas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date Birmingham; sweet date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casual sweet date spot.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hot chocolate,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Keema Food in Birmingham: Paratha Melts and Loaded Fries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keema Birmingham; keema fries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keema-based comfort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Keema paratha melts, Desi Stack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Your Own Juice in Birmingham: Fruit and Booster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your own juice Birmingham; custom juice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personal control over ingredients.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fruits, veg and boosters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21</a:t>
            </a:r>
            <a:endParaRPr lang="en-US" sz="7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18 — 06 Oct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 Choices for Groups Near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food choices Birmingham; places for groups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variety and low-friction group planning.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Multi-vendor menu proof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Stack in Birmingham: Filling Brunch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stack Birmingham; beef patty breakfast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hearty savoury breakfast.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Stack pocket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Desserts for Groups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desserts Birmingham; desserts to share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shareable sweet options.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Baklava, strawberry cups, cheesecake slices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Tikka Food in Birmingham: Rolls, Melts and Loaded Fries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tikka Birmingham; chicken tikka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tikka flavours in casual formats.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Tikka paratha rolls, melts, Desi Stack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 Cup Juice in Birmingham: What Makes It Different?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 cup juice Birmingham; UK first split cup juice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curious about a distinctive juice format.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UK’s first split cup juice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22</a:t>
            </a:r>
            <a:endParaRPr lang="en-US" sz="76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19 — 13 Oct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Hall Guide for Tourists and Locals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hall guide; local food hall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wants to know why AQ Foodhall is worth trying.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 + local experience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Cappuccino and Croissant Pairings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cappuccino Birmingham; croissant pairing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classic café-style order.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Cappuccino + KÄCAO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 Pastries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 pastries Birmingham; patisserie Birmingham city centre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high-quality pastries.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Rotating patisserie, trompe l’oeil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Chaat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Birmingham city centre; best chaat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specifically craving chaat.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 and chaat bombs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Healthy Dessert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dessert Birmingham; lighter dessert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sweet option that feels lighter.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yoghurt, fruit bowls, açaí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23</a:t>
            </a:r>
            <a:endParaRPr lang="en-US" sz="76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20 — 20 Oct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Around Birmingham City Centre on a Rainy Day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rainy day food Birmingham; indoor food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cosy indoor food stop.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chai, coffee, hot chocolate, comfort food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Latte Flavours in Birmingham: Spanish, Pistachio and Mocha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latte flavours Birmingham; pistachio iced latte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flavoured iced coffee options.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Spanish latte, pistachio iced latte, iced mocha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Sweet Treats After Shopping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treats Birmingham city centre; dessert after shopping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a treat stop.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chocolate, cube croissants,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Indian-Inspired Snacks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Indian snacks Birmingham; desi snacks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snackable desi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Samosa chaat, vada pav, chaat bombs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Frosted Bananas in Birmingham: Build Your Own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banana Birmingham; frosted banana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fun fruit-based dessert.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Creamy Crunch, Fuel Booster, create your own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24</a:t>
            </a:r>
            <a:endParaRPr lang="en-US" sz="76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21 — 27 Oct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Food in Birmingham City Centre That Still Feels Special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food Birmingham city centre; premium quick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fast but not boring food.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toast, paratha rolls, croissants,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Near Birmingham New Street for Two People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near New Street for two; brunch date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visitors want a simple brunch plan.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Two-drink + two-food pairing ideas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 Cream Bar Croissant in Birmingham: Dessert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 cream bar croissant Birmingham; ice cream croissant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novelty pastry dessert.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 cream bar croissant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Chai and Dessert Combination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dessert Birmingham; karak chai desserts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chai with something sweet.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+ baklava/croissant/cheesecake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Truffles in Birmingham: Assorted Date Delight Boxes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truffles Birmingham; date boxes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premium giftable sweets.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Assorted Date Delight boxes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25</a:t>
            </a:r>
            <a:endParaRPr lang="en-US" sz="76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22 — 03 Nov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Foodhall for Sharing Plates and Desserts in Birmingham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sharing food Birmingham; shareable desserts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group-friendly food and sweets.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pizzas, chaat, baklava,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Sandwiches for Brunch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sandwiches Birmingham; savoury croissant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savoury pastry-based brunch.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Reuben, breakfast, avocado egg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Leches Milk Cake in Birmingham: Rotating Dessert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leches Birmingham; milk cake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milk cake or rotating desserts.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leches flavours rotate regularly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Lunch Near Birmingham New Street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lunch near New Street; spicy food near station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quick heat near the station.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tenders, devilled sando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Smoothie for a Quick Lunch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 lunch Birmingham; quick healthy lunch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drinkable meal.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Dream, Gym Fanatic, Mangava Magic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26</a:t>
            </a:r>
            <a:endParaRPr lang="en-US" sz="76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23 — 10 Nov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Go for Food Photos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Instagrammable food Birmingham city centre; aesthetic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food that looks good and tastes good.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 croissants, matcha, açaí bowls,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Coffee Shop Alternative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shop alternative Birmingham; coffee and food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coffee plus broader food options.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street food, dessert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With Vanilla Ice Cream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with ice cream Birmingham; warm dessert ice cream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warm dessert plus ice cream.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Brookie/crookie + scoop of vanilla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Street Food for Groups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for groups Birmingham; group street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shareable spicy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bombs, paratha rolls, loaded fries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After the Gym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 gym food Birmingham; healthy food after gym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Fitness buyer wants protein and nutrient-led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Gym Fanatic, açaí bowls, wellness shots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27</a:t>
            </a:r>
            <a:endParaRPr lang="en-US" sz="76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24 — 17 Nov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Birmingham Attractions: Easy City-Centre Stop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Birmingham attractions; city centre food stop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wants convenient food during a day out.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 + maps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Get Brunch and Matcha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and matcha Birmingham; matcha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café-style brunch with matcha.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 + matcha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Instagrammable Desserts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Instagrammable desserts Birmingham; aesthetic desserts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visually strong desserts.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 croissants, strawberry cups,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Tacos in Birmingham: What Are Paratha Melts?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tacos Birmingham; what are paratha melts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curious about the format before ordering.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melts with tikka or keema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and Açaí Bowl Pairings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acai Birmingham; matcha and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modern healthy café order.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lattes + açaí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28</a:t>
            </a:r>
            <a:endParaRPr lang="en-US" sz="76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25 — 24 Nov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Alcohol-Free Food and Drinks Spot in Birmingham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alcohol free drinks Birmingham; halal friendly food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strong drinks and dessert options without alcohol.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Chai, matcha, lemonade, Thai tea,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Before a Day Out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before day out Birmingham; Birmingham brunch plans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daytime food anchor.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toasts, croissants, fruit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Late-Night Style Dessert Cravings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cravings Birmingham; late dessert Birmingham city centre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indulgent sweets during evening plans.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hot chocolate, crookie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Chicken Street Food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chicken street food Birmingham; spicy chicken city centre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chicken-led street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tenders, chicken devilled, devilled sando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Refreshing Drinks Near Birmingham New Street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refreshing drinks near New Street; cold drinks Birmingham city centre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cool drinks near travel/shopping.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Juices, lemonade, Thai tea, iced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29</a:t>
            </a:r>
            <a:endParaRPr lang="en-US" sz="76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26 — 01 Dec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for Comfort Food and Desserts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comfort food Birmingham city centre; desserts after dinner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satisfying food plus sweets.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chicken, croissant pizza,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and Pocket Toasts in Birmingham: What to Try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and toast Birmingham; pocket toast coffee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complete savoury plus drink order.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Speciality coffee + pocket toasts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and Coffee Pairings at AQ Foodhall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coffee Birmingham; coffee and dessert AQ Foodhall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the right sweet drink pairing.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+ tiramisu/cheesecake/croissants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Street Food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street food Birmingham; vegetarian chaat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Vegetarian buyer wants strong flavour options.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pav, vada sando, chaat bombs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Fusion Cup in Birmingham: Juice and Fruit Bowl Combo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fusion cup Birmingham; juice fruit cup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fruit plus drink in one order.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fusion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30</a:t>
            </a:r>
            <a:endParaRPr lang="en-US" sz="76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27 — 08 Dec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for Big Groups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big group dining Birmingham; food hall for groups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a flexible group venue.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 variety + group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for Students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brunch Birmingham; affordable brunch Birmingham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wants social brunch and drinks.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Toast, chai, iced latte, croissant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Pistachio Sweets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sweets Birmingham; pistachio dessert city centre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pistachio-forward sweets.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Dubai pistachio, cheesecake, strawberry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and Iced Coffee at Boba &amp; Chai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and Chai Birmingham; chai iced coffee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both hot and cold drinks.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chai, iced Spanish latte, pistachio iced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Yoghurt Berry Bowls in Birmingham: Custom Toppings Guide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yoghurt berry bowl Birmingham; yoghurt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creamy fruit bowl.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Art Quarter Special, create your own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31</a:t>
            </a:r>
            <a:endParaRPr lang="en-US" sz="76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28 — 15 Dec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After Shopping at Bullring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Bullring Birmingham; where to eat after Bullring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easy nearby food and drinks.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lattes, croissants, street food, fruit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Mocha and White Chocolate Mocha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chocolate mocha Birmingham; mocha coffee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indulgent coffee options.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Mocha, white chocolate mocha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Sandwich or Cube Croissant: What Should You Order?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menu Birmingham; cube vs savoury croissant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help choosing sweet or savoury.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croissant categories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Rose Falooda Latte in Birmingham: Desi-Inspired Iced Drink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rose falooda latte Birmingham; falooda latte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nostalgic iced drink.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Rose falooda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Vegan-Friendly Style Drinks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oat milk drinks Birmingham; dairy alternative drinks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oat milk and plant-forward drink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Oat milk matcha, smoothies,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32</a:t>
            </a:r>
            <a:endParaRPr lang="en-US" sz="76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29 — 22 Dec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Place to Eat When Visiting Birmingham for the Day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visiting Birmingham; day trip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visitor wants an easy city-centre food win.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guide + signature picks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With Sweet and Savoury Options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and savoury brunch Birmingham; varied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both dessert and filling food.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Toasts, pancakes, croissants, tiramisu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Foodhall Guide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foodhall Birmingham; desserts foodhall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multiple dessert styles in one place.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+ Frost + Froth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Iced Latte in Birmingham: Nutty Coffee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iced latte Birmingham; pistachio coffee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nutty iced coffee.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Pistachio iced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Drink for Hot Days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day drinks Birmingham; summer drinks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refreshing drinks in warm weather.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juices, Thai tea, iced peach tea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33</a:t>
            </a:r>
            <a:endParaRPr lang="en-US" sz="76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30 — 29 Dec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Foodhall Menu: How to Build the Perfect Order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foodhall menu; what to order foodhall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help deciding across several vendors.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combinations across all vendors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Near New Street With Proper Food Options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near Birmingham New Street; coffee with food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more than a takeaway coffee.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+ croissants + street food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Chocolate Desserts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dessert Birmingham city centre; chocolate treats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rich chocolate choices.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cube, hot chocolate, brookie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 for Spice Lovers at AQ Foodhall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spicy food; spice lovers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the spiciest menu picks.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tenders, devilled chicken, hot honey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Foodhall Choices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foodhall Birmingham; healthy choices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healthier options in a foodhall.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Açaí, yoghurt bowls, smoothies,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34</a:t>
            </a:r>
            <a:endParaRPr lang="en-US" sz="76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31 — 05 Jan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Walk-in Food Spot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walk-in food Birmingham; no booking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quality food without planning ahead.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walk-in angle + menu proof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Order for First-Time AQ Foodhall Visitors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brunch; what to order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ordering confidence.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pocket toast, croissant, dessert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Get a Cheesecake and Hot Chocolate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 hot chocolate Birmingham; dessert drink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complete dessert order.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 Sebastián cheesecake + hot chocolate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Before a Night Out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before night out Birmingham; street food Birmingham evening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flavourful casual food before plans.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Rolls, tenders, sando,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Matcha for First-Time Matcha Drinkers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matcha Birmingham; beginner matcha drink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help choosing matcha.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Vanilla bean, strawberry, white chocolate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35</a:t>
            </a:r>
            <a:endParaRPr lang="en-US" sz="76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32 — 12 Jan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for a Casual Celebration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casual celebration Birmingham; group celebration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food for a low-pressure celebration.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Desserts, drinks and mains in one place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Coffee for Summer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iced coffee Birmingham; cold coffee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cooling coffee in warm weather.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Spanish latte, iced mocha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Takeaway Treats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 desserts Birmingham; sweet takeaway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portable desserts.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Baklava, cube croissants,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Desi Comfort Food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comfort food Birmingham; comfort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familiar bold comfort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rolls, chaat, vada pav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 and Juice Guide for Birmingham Shoppers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 juice Birmingham city centre; drinks after shopping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refreshing takeaway drinks.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Smoothies and fresh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36</a:t>
            </a:r>
            <a:endParaRPr lang="en-US" sz="76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33 — 19 Jan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Options for Picky Eaters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for picky eaters Birmingham; varied food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needs a place with safe and adventurous choices.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Croissants, toast, bowls, chai,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Spot for a Casual Meeting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casual meeting brunch Birmingham; coffee meeting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an informal meeting spot with food.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Aesthetic Dessert Cups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cups Birmingham; aesthetic dessert cups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attractive layered desserts.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Strawberry cups + fruit fusion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for Cold Days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chai Birmingham; winter drinks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warming drink.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chai, adrak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Custom Bowl in Birmingham: Açaí vs Yoghurt Bowl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acai vs yoghurt bowl Birmingham; custom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comparing two bowl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 bowls and yoghurt berry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37</a:t>
            </a:r>
            <a:endParaRPr lang="en-US" sz="76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34 — 26 Jan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Independent-Style Food Experience in Birmingham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food Birmingham; unique food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something more interesting than chains.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Vendor-led foodhall experience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Without Alcohol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alcohol free brunch Birmingham; halal friendly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brunch and drinks without alcohol.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chai, lemonade, toasts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Stop for Tourists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tourist dessert Birmingham; Birmingham dessert guide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wants a memorable sweet stop.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Signature KÄCAO dessert menu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Pani Puri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pani puri Birmingham; gol gappa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specific street-food snack.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bombs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Low-Commitment Healthy Snack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snack Birmingham; fruit snack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light snack rather than a meal.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cups, wellness shots, frozen yoghurt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38</a:t>
            </a:r>
            <a:endParaRPr lang="en-US" sz="76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35 — 02 Feb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Before a Cinema or Evening Plan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 cinema food Birmingham; evening food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quick, reliable food before plans.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Rolls, croissants, iced drinks,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Pastry Breakfast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pastry breakfast Birmingham; croissant breakfast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pastry-led breakfast.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sandwiches, cube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Desserts for Weekend Treats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 desserts Birmingham; croissant desserts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indulgence for weekend plans.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 croissants, crookie, ice cream bar croissant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Quick Street Food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street food Birmingham; fast street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fast flavour.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pav, paratha rolls, samosa chaat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Herbal Tea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herbal tea Birmingham; peppermint tea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calm hot drink.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Peppermint, chamomile, green tea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39</a:t>
            </a:r>
            <a:endParaRPr lang="en-US" sz="76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36 — 09 Feb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Hall for Coffee, Dinner and Dessert in One Stop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dinner dessert Birmingham; all in one food spot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one place for multiple food moments.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street food, cheesecake,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for Shoppers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for shoppers Birmingham; food before shopping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brunch tied to shopping plans.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fruit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Menu in a Birmingham Food Hall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menu Birmingham foodhall; food hall dessert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dessert variety in one place.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desserts + Frost + Froth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Halal-Friendly Street Food Choices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halal friendly street food Birmingham; halal desi food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halal-friendly planning and menu confidence.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Chicken/beef dishes + chai +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Matcha Menu Guide at Frost + Froth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Frost and Froth matcha; AQ Foodhall matcha menu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all matcha options in one guide.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matcha menu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40</a:t>
            </a:r>
            <a:endParaRPr lang="en-US" sz="76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37 — 16 Feb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 Stop for Couples in Birmingham City Centre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couples food Birmingham; casual couple dining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Couple wants relaxed sharing food and drinks.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pizzas, chai, desserts,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Makes Korean Pocket Toast Different? Birmingham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Korean pocket toast; Korean toast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curious and needs explanation before ordering.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descriptions + flavour profiles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Halal-Friendly Dessert Ideas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halal friendly desserts Birmingham; alcohol free desserts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dessert options suitable for halal-friendly planning.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baklava, hot chocolate, fruit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Menu Guide: What to Order First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menu; what to order Boba and Chai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ready to order but needs guidance.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mains, sandos, chai, iced coffees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Healthy Breakfast Bowl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breakfast bowl Birmingham; breakfast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bowl-based breakfast.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 and yoghurt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41</a:t>
            </a:r>
            <a:endParaRPr lang="en-US" sz="76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38 — 23 Feb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During Lunch Break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lunch break food Birmingham; quick lunch city centre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wants fast food close to city-centre routines.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Toasts, paratha rolls, smoothies,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Quick Brunch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brunch Birmingham; fast brunch Birmingham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brunch without a long sit-down meal.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Toasts, croissants, iced drinks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Guide for Birthday Treats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birthday desserts Birmingham; birthday sweet treats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plans birthday dessert options.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baklava,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Spicy Sandwiches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sandwich Birmingham; devilled sando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spicy handheld meal.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sando, vada sando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Juice With Ginger and Turmeric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ginger turmeric juice Birmingham; immunity juice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functional ingredients.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Immunity Shot, Citrus Cleanse, boosters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42</a:t>
            </a:r>
            <a:endParaRPr lang="en-US" sz="76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39 — 02 Mar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Near New Street for Tourists With Luggage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near New Street with luggage; easy food near station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Traveller wants an easy, comfortable food stop.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layout + quick menus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and Dessert in One Place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and dessert Birmingham; brunch dessert city centre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brunch followed by sweets.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 + San Sebastián cheesecake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for Sharing With Friends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shareable desserts Birmingham; desserts with friends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sweets for a group order.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Baklava, cheesecake, crookie,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and Croissants in Birmingham: Fusion Foodhall Pairings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croissant Birmingham; chai and pastry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fusion drink and pastry order.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+ KÄCAO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Fruit Dessert for Kids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dessert kids Birmingham; kids fruit bowl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wants lighter kid-friendly dessert.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bowls, frozen yoghurt, frosted bananas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43</a:t>
            </a:r>
            <a:endParaRPr lang="en-US" sz="76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40 — 09 Mar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City-Centre Food Spot for Sweet and Savoury Cravings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and savoury food Birmingham; city centre cravings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mains and desserts in one visit.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KÄCAO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Coffee for Dessert Lovers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coffee Birmingham; dessert coffee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coffee with indulgent flavours.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Mocha, Spanish latte, pistachio iced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San Sebastián Cheesecake? Birmingham Dessert Guide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San Sebastian cheesecake; Basque cheesecake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education before purchasing.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Basque burnt cheesecake description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Desi Food for Sharing at AQ Foodhall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sharing food Birmingham; AQ Foodhall desi food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shareable desi plates.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Chaat bombs, samosa chaat, loaded fries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Post-Brunch Healthy Drink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drink after brunch Birmingham; fresh juice after food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refreshing finish after food.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Juices and wellness shots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44</a:t>
            </a:r>
            <a:endParaRPr lang="en-US" sz="76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41 — 16 Mar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With No Alcohol and Big Flavour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alcohol food Birmingham; halal friendly dining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strong flavours and premium drinks.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Chai, juices, matcha, spicy food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Near New Street for Tourists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tourist brunch Birmingham; brunch near station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Tourist wants easy, central brunch.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toasts,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Caramelised Desserts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caramelised dessert Birmingham; burnt cheesecake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rich caramelised flavours.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 Sebastián cheesecake, crème brûlée layer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Spicy Chicken Near New Street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chicken near New Street; chicken food Birmingham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spicy chicken close to city centre travel.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Dhamaka tenders, chicken devilled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Dessert Drinks in Birmingham: Cream Tops and Syrups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dessert drinks Birmingham; cream top matcha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dessert-like matcha.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Salted vanilla cream top matcha options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45</a:t>
            </a:r>
            <a:endParaRPr lang="en-US" sz="76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42 — 23 Mar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Ordering Guide for Birmingham Groups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ordering guide Birmingham; group food menu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to plan what everyone can order.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Vendor-by-vendor combinations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and Croissants for Takeaway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 coffee croissants Birmingham; coffee to go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portable café-style food.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and KÄCAO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Options for Chocolate Lovers at AQ Foodhall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chocolate desserts; chocolate lovers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chocolate-specific ordering guidance.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chocolate, chocolate cube, chocolate strawberry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vs Adrak Chai: What to Order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vs adrak chai; adrak chai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help choosing chai.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Karak chai and fresh ginger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Fresh Fruit Options at AQ Foodhall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fruit options; fresh fruit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fruit-led menu choices.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bowls, fruit fusion cups,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46</a:t>
            </a:r>
            <a:endParaRPr lang="en-US" sz="76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43 — 30 Mar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City Centre Food Stop for Late Breakfast and Lunch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 breakfast lunch Birmingham; brunch lunch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flexible daytime food plan.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toasts, croissants, coffee,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for Rainy Days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rainy day brunch Birmingham; cosy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warm food and drinks indoors.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coffee, chai, hot chocolate,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Food Near Birmingham New Street for Sharing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sweet food near New Street; shareable sweet treats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easy sweets near the station.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Baklava, croissants,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Street Food Snack Before the Train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near station Birmingham; snack near New Street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Traveller wants a quick snack before departure.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Vada pav, samosa chaat,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Near Birmingham New Street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food near New Street; healthy food city centre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lighter food near travel.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Smoothies, bowls, juices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47</a:t>
            </a:r>
            <a:endParaRPr lang="en-US" sz="76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44 — 06 Apr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Before Heading Home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before leaving Birmingham; quick food near station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final city-centre food stop.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Portable rolls, drinks, desserts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Foodhall Guide in Birmingham City Centre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 foodhall Birmingham; morning food hall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breakfast variety in a foodhall.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bowls, toasts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and Matcha Pairings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dessert Birmingham; dessert and matcha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modern café-style dessert pairings.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+ cube croissant/strawberry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Desi Food Guide for First-Time Visitors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desi food guide; desi food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visitor wants intro to desi street food.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descriptions by dish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Custom Frozen Yoghurt Order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frozen yoghurt Birmingham; froyo toppings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topping guidance.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 topping builder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48</a:t>
            </a:r>
            <a:endParaRPr lang="en-US" sz="76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45 — 13 Apr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Foodhall for Menu Variety in Birmingham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variety Birmingham foodhall; varied menu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values choice and convenience.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AQ menu sections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Speciality Coffee in Birmingham City Centre: AQ Foodhall Guide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speciality coffee Birmingham city centre; coffee AQ Foodhall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better-than-standard coffee options.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Espresso, cortado, flat white, latte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 Drop Desserts in Birmingham: How to Find Them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 dessert Birmingham; rotating patisserie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fresh, limited menu drops.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Patisserie rotation and counter specials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Fries and Chai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loaded fries chai Birmingham; desi stack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comfort food and drink pairing.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 Stack + karak chai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vs Coffee: What to Drink at AQ Foodhall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vs coffee Birmingham; AQ Foodhall drinks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deciding between caffeine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menu + coffee menu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49</a:t>
            </a:r>
            <a:endParaRPr lang="en-US" sz="76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46 — 20 Apr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for a Low-Stress Group Plan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easy group dining Birmingham; low stress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Planner wants one simple recommendation.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Multi-vendor choice + CTA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With Aesthetic Food Photos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aesthetic brunch Birmingham; Instagrammable brunch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brunch content for social posts.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Pocket toasts, matcha,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Fruit and Chocolate Desserts in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chocolate dessert Birmingham; strawberry chocolate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fresh fruit with chocolate.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Chocolate strawberry cup, fruit fusion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Foodhall Street Food in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foodhall street food Birmingham; Birmingham food hall street food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street food with variety around it.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plus other vendors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Summer Fruit Bowls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fruit bowls Birmingham; fruit cup city centre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seasonal fresh fruit.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salad bowl and fusion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50</a:t>
            </a:r>
            <a:endParaRPr lang="en-US" sz="76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47 — 27 Apr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Birmingham Food Hall for Tourists, Students and Locals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hall for tourists students Birmingham; local food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audiences want one flexible destination.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Broad menu proof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Food for Sharing in Birmingham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sharing brunch Birmingham; brunch with friends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order combinations for groups.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Croissant pizzas, toasts, pastries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for Food Photos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photo desserts Birmingham; photogenic desserts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photogenic sweets.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 croissants and strawberry cups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Stop for Students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chai Birmingham; affordable chai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wants social drinks and snacks.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Chai, vada pav, rolls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Refreshing Drinks for Groups in Birmingham City Centre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drinks for groups Birmingham; foodhall drinks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wants different non-alcoholic drinks.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chai, matcha, juices, Thai tea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51</a:t>
            </a:r>
            <a:endParaRPr lang="en-US" sz="76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48 — 04 May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Order at AQ Foodhall on Your First Visit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order at AQ Foodhall; AQ Foodhall first visit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is ready to visit but needs ordering confidence.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menu picks by vendor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Get Coffee, Chai and Matcha in One Place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chai matcha Birmingham; hot drinks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drink variety for a group.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karak chai, matcha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Stop Before Heading Home From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 before train Birmingham; desserts near station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final takeaway treat.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Baklava, croissants, hot chocolate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Food and Sweet Desserts at AQ Foodhall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spicy food desserts Birmingham; spicy sweet foodhall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main food followed by dessert.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Devilled chicken + cheesecake/croissants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Healthy Treats After Shopping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treats Birmingham; light desserts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Shopper wants a lighter treat.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Frozen yoghurt, fruit bowls, smoothies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52</a:t>
            </a:r>
            <a:endParaRPr lang="en-US" sz="76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49 — 11 May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Eat in Birmingham for a Weekend Treat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 treat Birmingham; food treats Birmingham city centre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indulgent food for weekend plans.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Cheesecake, croissants, chai, pocket toast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Brunch Near Birmingham City Centre for Weekend Plans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 brunch Birmingham city centre; brunch weekend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weekend brunch destination.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toast, bowls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Desserts in Birmingham: Fruit Cups, Frozen Yoghurt and Croissants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desserts Birmingham; fruit dessert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lighter seasonal sweets.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 cups, frozen yoghurt, cube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Street Food in Birmingham: Rolls, Chaat and Iced Drinks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street food Birmingham; street food iced drinks Birmingham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spicy food with cold drinks.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Paratha rolls + iced coffee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Drinks at AQ Foodhall: Lemonade, Thai Tea, Matcha and Juice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summer drinks; refreshing drinks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seasonal drink guide.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Lemonade, Thai tea, matcha, split cup juice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53</a:t>
            </a:r>
            <a:endParaRPr lang="en-US" sz="76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50 — 18 May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City-Centre Food Hall for Summer Visits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food Birmingham city centre; foodhall summer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refreshing food and drinks in warm weather.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Lemonade, juices, fruit cups, frozen yoghurt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Brunch Drinks in Birmingham: Iced Coffee and Lemonade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summer brunch drinks Birmingham; iced drinks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cold drinks with brunch.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Iced lattes + lemonade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Dessert Menu Guide for 2027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dessert menu; desserts AQ Foodhall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the latest dessert ordering guide.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KÄCAO + Frost + Froth dessert categories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Birmingham: Full Buyer’s Ordering Guide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and Chai Birmingham guide; AQ Foodhall Boba Chai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full menu-led guide.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Mains, sandos, chai, iced coffees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Frost + Froth Birmingham Menu Guide for 2027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Frost and Froth menu; AQ Foodhall healthy menu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full healthy/drinks menu guide.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Açaí, smoothies, juices, bowls, yoghurt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54</a:t>
            </a:r>
            <a:endParaRPr lang="en-US" sz="76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51 — 25 May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Birmingham: 12-Month Local Food Guide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Birmingham; Birmingham foodhall guide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complete destination guide.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vendors + menu links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Brunch Menu Guide for 2027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brunch menu; Birmingham brunch menu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current brunch menu guidance.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brunch menu highlights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Dessert Combos at AQ Foodhall Birmingham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dessert combos; Birmingham dessert menu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an easy dessert order combination.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Cheesecake + hot chocolate + strawberry cup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Street Food Combos at AQ Foodhall Birmingham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combos Birmingham; AQ Foodhall street food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an easy order combination.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 + roll + chaat combo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Healthy Combos at AQ Foodhall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healthy combos; healthy food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an easy order combination.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Açaí bowl + matcha + wellness shot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55</a:t>
            </a:r>
            <a:endParaRPr lang="en-US" sz="76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52 — 01 Jun 2027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unique blog topics: local buyer intent, brunch/coffee, dessert, street food/chai and healthy/drinks.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47472" y="1783080"/>
            <a:ext cx="11430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7764" y="1815084"/>
            <a:ext cx="1042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Cluster</a:t>
            </a:r>
            <a:endParaRPr lang="en-US" sz="790" dirty="0"/>
          </a:p>
        </p:txBody>
      </p:sp>
      <p:sp>
        <p:nvSpPr>
          <p:cNvPr id="8" name="Shape 6"/>
          <p:cNvSpPr/>
          <p:nvPr/>
        </p:nvSpPr>
        <p:spPr>
          <a:xfrm>
            <a:off x="1490472" y="1783080"/>
            <a:ext cx="3063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0764" y="1815084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topic</a:t>
            </a:r>
            <a:endParaRPr lang="en-US" sz="790" dirty="0"/>
          </a:p>
        </p:txBody>
      </p:sp>
      <p:sp>
        <p:nvSpPr>
          <p:cNvPr id="10" name="Shape 8"/>
          <p:cNvSpPr/>
          <p:nvPr/>
        </p:nvSpPr>
        <p:spPr>
          <a:xfrm>
            <a:off x="4553712" y="1783080"/>
            <a:ext cx="2377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4004" y="1815084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keywords</a:t>
            </a:r>
            <a:endParaRPr lang="en-US" sz="790" dirty="0"/>
          </a:p>
        </p:txBody>
      </p:sp>
      <p:sp>
        <p:nvSpPr>
          <p:cNvPr id="12" name="Shape 10"/>
          <p:cNvSpPr/>
          <p:nvPr/>
        </p:nvSpPr>
        <p:spPr>
          <a:xfrm>
            <a:off x="6931152" y="1783080"/>
            <a:ext cx="27432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81444" y="1815084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/ AnswerThePublic intent</a:t>
            </a:r>
            <a:endParaRPr lang="en-US" sz="790" dirty="0"/>
          </a:p>
        </p:txBody>
      </p:sp>
      <p:sp>
        <p:nvSpPr>
          <p:cNvPr id="14" name="Shape 12"/>
          <p:cNvSpPr/>
          <p:nvPr/>
        </p:nvSpPr>
        <p:spPr>
          <a:xfrm>
            <a:off x="9674352" y="1783080"/>
            <a:ext cx="2176272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4644" y="1815084"/>
            <a:ext cx="207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9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proof + CTA</a:t>
            </a:r>
            <a:endParaRPr lang="en-US" sz="790" dirty="0"/>
          </a:p>
        </p:txBody>
      </p:sp>
      <p:sp>
        <p:nvSpPr>
          <p:cNvPr id="16" name="Shape 14"/>
          <p:cNvSpPr/>
          <p:nvPr/>
        </p:nvSpPr>
        <p:spPr>
          <a:xfrm>
            <a:off x="347472" y="2167128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764" y="2199132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buyer page</a:t>
            </a:r>
            <a:endParaRPr lang="en-US" sz="770" dirty="0"/>
          </a:p>
        </p:txBody>
      </p:sp>
      <p:sp>
        <p:nvSpPr>
          <p:cNvPr id="18" name="Shape 16"/>
          <p:cNvSpPr/>
          <p:nvPr/>
        </p:nvSpPr>
        <p:spPr>
          <a:xfrm>
            <a:off x="1490472" y="2167128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540764" y="2199132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Makes AQ Foodhall Different From a Standard Restaurant?</a:t>
            </a:r>
            <a:endParaRPr lang="en-US" sz="770" dirty="0"/>
          </a:p>
        </p:txBody>
      </p:sp>
      <p:sp>
        <p:nvSpPr>
          <p:cNvPr id="20" name="Shape 18"/>
          <p:cNvSpPr/>
          <p:nvPr/>
        </p:nvSpPr>
        <p:spPr>
          <a:xfrm>
            <a:off x="4553712" y="2167128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04004" y="2199132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review; foodhall vs restaurant Birmingham</a:t>
            </a:r>
            <a:endParaRPr lang="en-US" sz="770" dirty="0"/>
          </a:p>
        </p:txBody>
      </p:sp>
      <p:sp>
        <p:nvSpPr>
          <p:cNvPr id="22" name="Shape 20"/>
          <p:cNvSpPr/>
          <p:nvPr/>
        </p:nvSpPr>
        <p:spPr>
          <a:xfrm>
            <a:off x="6931152" y="2167128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81444" y="2199132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needs trust before visiting.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9674352" y="2167128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24644" y="2199132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 variety, menu depth, social dining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Visit AQ Foodhall today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347472" y="2971800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764" y="3003804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Brunch + coffee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1490472" y="2971800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0764" y="3003804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Coffee and Brunch Combos at AQ Foodhall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553712" y="2971800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04004" y="3003804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coffee brunch; coffee brunch combos Birmingham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6931152" y="2971800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81444" y="3003804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a ready-made order plan.</a:t>
            </a:r>
            <a:endParaRPr lang="en-US" sz="770" dirty="0"/>
          </a:p>
        </p:txBody>
      </p:sp>
      <p:sp>
        <p:nvSpPr>
          <p:cNvPr id="34" name="Shape 32"/>
          <p:cNvSpPr/>
          <p:nvPr/>
        </p:nvSpPr>
        <p:spPr>
          <a:xfrm>
            <a:off x="9674352" y="2971800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724644" y="3003804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 + toast/croissant/bowl pairings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Explore brunch menu</a:t>
            </a:r>
            <a:endParaRPr lang="en-US" sz="770" dirty="0"/>
          </a:p>
        </p:txBody>
      </p:sp>
      <p:sp>
        <p:nvSpPr>
          <p:cNvPr id="36" name="Shape 34"/>
          <p:cNvSpPr/>
          <p:nvPr/>
        </p:nvSpPr>
        <p:spPr>
          <a:xfrm>
            <a:off x="347472" y="3776472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764" y="3808476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Desserts + viral treats</a:t>
            </a:r>
            <a:endParaRPr lang="en-US" sz="770" dirty="0"/>
          </a:p>
        </p:txBody>
      </p:sp>
      <p:sp>
        <p:nvSpPr>
          <p:cNvPr id="38" name="Shape 36"/>
          <p:cNvSpPr/>
          <p:nvPr/>
        </p:nvSpPr>
        <p:spPr>
          <a:xfrm>
            <a:off x="1490472" y="3776472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40764" y="3808476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Find Viral Desserts in Birmingham City Centre</a:t>
            </a:r>
            <a:endParaRPr lang="en-US" sz="770" dirty="0"/>
          </a:p>
        </p:txBody>
      </p:sp>
      <p:sp>
        <p:nvSpPr>
          <p:cNvPr id="40" name="Shape 38"/>
          <p:cNvSpPr/>
          <p:nvPr/>
        </p:nvSpPr>
        <p:spPr>
          <a:xfrm>
            <a:off x="4553712" y="3776472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04004" y="3808476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viral desserts Birmingham; trending desserts Birmingham</a:t>
            </a:r>
            <a:endParaRPr lang="en-US" sz="770" dirty="0"/>
          </a:p>
        </p:txBody>
      </p:sp>
      <p:sp>
        <p:nvSpPr>
          <p:cNvPr id="42" name="Shape 40"/>
          <p:cNvSpPr/>
          <p:nvPr/>
        </p:nvSpPr>
        <p:spPr>
          <a:xfrm>
            <a:off x="6931152" y="3776472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81444" y="3808476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trend-led sweets nearby.</a:t>
            </a:r>
            <a:endParaRPr lang="en-US" sz="770" dirty="0"/>
          </a:p>
        </p:txBody>
      </p:sp>
      <p:sp>
        <p:nvSpPr>
          <p:cNvPr id="44" name="Shape 42"/>
          <p:cNvSpPr/>
          <p:nvPr/>
        </p:nvSpPr>
        <p:spPr>
          <a:xfrm>
            <a:off x="9674352" y="3776472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724644" y="3808476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Dubai pistachio, crookie, cube croissants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View dessert menu</a:t>
            </a:r>
            <a:endParaRPr lang="en-US" sz="770" dirty="0"/>
          </a:p>
        </p:txBody>
      </p:sp>
      <p:sp>
        <p:nvSpPr>
          <p:cNvPr id="46" name="Shape 44"/>
          <p:cNvSpPr/>
          <p:nvPr/>
        </p:nvSpPr>
        <p:spPr>
          <a:xfrm>
            <a:off x="347472" y="4581144"/>
            <a:ext cx="11430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764" y="4613148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food + chai</a:t>
            </a:r>
            <a:endParaRPr lang="en-US" sz="770" dirty="0"/>
          </a:p>
        </p:txBody>
      </p:sp>
      <p:sp>
        <p:nvSpPr>
          <p:cNvPr id="48" name="Shape 46"/>
          <p:cNvSpPr/>
          <p:nvPr/>
        </p:nvSpPr>
        <p:spPr>
          <a:xfrm>
            <a:off x="1490472" y="4581144"/>
            <a:ext cx="30632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40764" y="4613148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Find Bold Flavours in Birmingham City Centre</a:t>
            </a:r>
            <a:endParaRPr lang="en-US" sz="770" dirty="0"/>
          </a:p>
        </p:txBody>
      </p:sp>
      <p:sp>
        <p:nvSpPr>
          <p:cNvPr id="50" name="Shape 48"/>
          <p:cNvSpPr/>
          <p:nvPr/>
        </p:nvSpPr>
        <p:spPr>
          <a:xfrm>
            <a:off x="4553712" y="4581144"/>
            <a:ext cx="237744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04004" y="4613148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bold flavours Birmingham; flavourful food Birmingham city centre</a:t>
            </a:r>
            <a:endParaRPr lang="en-US" sz="770" dirty="0"/>
          </a:p>
        </p:txBody>
      </p:sp>
      <p:sp>
        <p:nvSpPr>
          <p:cNvPr id="52" name="Shape 50"/>
          <p:cNvSpPr/>
          <p:nvPr/>
        </p:nvSpPr>
        <p:spPr>
          <a:xfrm>
            <a:off x="6931152" y="4581144"/>
            <a:ext cx="2743200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981444" y="4613148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food with spice and personality.</a:t>
            </a:r>
            <a:endParaRPr lang="en-US" sz="770" dirty="0"/>
          </a:p>
        </p:txBody>
      </p:sp>
      <p:sp>
        <p:nvSpPr>
          <p:cNvPr id="54" name="Shape 52"/>
          <p:cNvSpPr/>
          <p:nvPr/>
        </p:nvSpPr>
        <p:spPr>
          <a:xfrm>
            <a:off x="9674352" y="4581144"/>
            <a:ext cx="2176272" cy="804672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724644" y="4613148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Boba &amp; Chai street food menu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Boba &amp; Chai</a:t>
            </a:r>
            <a:endParaRPr lang="en-US" sz="770" dirty="0"/>
          </a:p>
        </p:txBody>
      </p:sp>
      <p:sp>
        <p:nvSpPr>
          <p:cNvPr id="56" name="Shape 54"/>
          <p:cNvSpPr/>
          <p:nvPr/>
        </p:nvSpPr>
        <p:spPr>
          <a:xfrm>
            <a:off x="347472" y="5385816"/>
            <a:ext cx="11430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97764" y="5417820"/>
            <a:ext cx="10424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+ drinks</a:t>
            </a:r>
            <a:endParaRPr lang="en-US" sz="770" dirty="0"/>
          </a:p>
        </p:txBody>
      </p:sp>
      <p:sp>
        <p:nvSpPr>
          <p:cNvPr id="58" name="Shape 56"/>
          <p:cNvSpPr/>
          <p:nvPr/>
        </p:nvSpPr>
        <p:spPr>
          <a:xfrm>
            <a:off x="1490472" y="5385816"/>
            <a:ext cx="30632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540764" y="5417820"/>
            <a:ext cx="29626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Find Matcha, Smoothies and Açaí in Birmingham</a:t>
            </a:r>
            <a:endParaRPr lang="en-US" sz="770" dirty="0"/>
          </a:p>
        </p:txBody>
      </p:sp>
      <p:sp>
        <p:nvSpPr>
          <p:cNvPr id="60" name="Shape 58"/>
          <p:cNvSpPr/>
          <p:nvPr/>
        </p:nvSpPr>
        <p:spPr>
          <a:xfrm>
            <a:off x="4553712" y="5385816"/>
            <a:ext cx="237744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604004" y="5417820"/>
            <a:ext cx="22768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matcha smoothies acai Birmingham; healthy drinks Birmingham</a:t>
            </a:r>
            <a:endParaRPr lang="en-US" sz="770" dirty="0"/>
          </a:p>
        </p:txBody>
      </p:sp>
      <p:sp>
        <p:nvSpPr>
          <p:cNvPr id="62" name="Shape 60"/>
          <p:cNvSpPr/>
          <p:nvPr/>
        </p:nvSpPr>
        <p:spPr>
          <a:xfrm>
            <a:off x="6931152" y="5385816"/>
            <a:ext cx="2743200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81444" y="5417820"/>
            <a:ext cx="26426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wants one place for modern healthy options.</a:t>
            </a:r>
            <a:endParaRPr lang="en-US" sz="770" dirty="0"/>
          </a:p>
        </p:txBody>
      </p:sp>
      <p:sp>
        <p:nvSpPr>
          <p:cNvPr id="64" name="Shape 62"/>
          <p:cNvSpPr/>
          <p:nvPr/>
        </p:nvSpPr>
        <p:spPr>
          <a:xfrm>
            <a:off x="9674352" y="5385816"/>
            <a:ext cx="2176272" cy="804672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24644" y="5417820"/>
            <a:ext cx="2075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Frost + Froth categories</a:t>
            </a:r>
            <a:endParaRPr lang="en-US" sz="770" dirty="0"/>
          </a:p>
          <a:p>
            <a:pPr indent="0" marL="0">
              <a:buNone/>
            </a:pPr>
            <a:r>
              <a:rPr lang="en-US" sz="77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CTA: Try Frost + Froth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502920" y="6291072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b="1" dirty="0">
                <a:solidFill>
                  <a:srgbClr val="2B211B"/>
                </a:solidFill>
              </a:rPr>
              <a:t>Production note</a:t>
            </a:r>
            <a:endParaRPr lang="en-US" sz="740" dirty="0"/>
          </a:p>
        </p:txBody>
      </p:sp>
      <p:sp>
        <p:nvSpPr>
          <p:cNvPr id="67" name="Text 65"/>
          <p:cNvSpPr/>
          <p:nvPr/>
        </p:nvSpPr>
        <p:spPr>
          <a:xfrm>
            <a:off x="1600200" y="628192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6F5B4A"/>
                </a:solidFill>
              </a:rPr>
              <a:t>Add 4–6 FAQs, original food photos, menu proof, internal links and a matching GBP post. Do not create another page with the same primary intent.</a:t>
            </a:r>
            <a:endParaRPr lang="en-US" sz="740" dirty="0"/>
          </a:p>
        </p:txBody>
      </p:sp>
      <p:sp>
        <p:nvSpPr>
          <p:cNvPr id="68" name="Shape 66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56</a:t>
            </a:r>
            <a:endParaRPr lang="en-US" sz="76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Google Business Profile + review prompts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weekly content to support Maps visibility and trust signals.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12344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3212" y="1906524"/>
            <a:ext cx="1133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Cadence</a:t>
            </a:r>
            <a:endParaRPr lang="en-US" sz="1040" dirty="0"/>
          </a:p>
        </p:txBody>
      </p:sp>
      <p:sp>
        <p:nvSpPr>
          <p:cNvPr id="8" name="Shape 6"/>
          <p:cNvSpPr/>
          <p:nvPr/>
        </p:nvSpPr>
        <p:spPr>
          <a:xfrm>
            <a:off x="1737360" y="1874520"/>
            <a:ext cx="365760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87652" y="1906524"/>
            <a:ext cx="35570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1040" dirty="0"/>
          </a:p>
        </p:txBody>
      </p:sp>
      <p:sp>
        <p:nvSpPr>
          <p:cNvPr id="10" name="Shape 8"/>
          <p:cNvSpPr/>
          <p:nvPr/>
        </p:nvSpPr>
        <p:spPr>
          <a:xfrm>
            <a:off x="5394960" y="1874520"/>
            <a:ext cx="630936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45252" y="1906524"/>
            <a:ext cx="6208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prompt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502920" y="2258568"/>
            <a:ext cx="12344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53212" y="2290572"/>
            <a:ext cx="11338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1737360" y="2258568"/>
            <a:ext cx="365760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787652" y="2290572"/>
            <a:ext cx="355701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 5 short GBP updates aligned to that week’s 5 article clusters, or rotate the strongest 2–3 if posting capacity is limited.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5394960" y="2258568"/>
            <a:ext cx="630936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45252" y="2290572"/>
            <a:ext cx="620877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“Looking for food near Birmingham New Street? Try coffee, croissants, chai, desserts, açaí and street food at AQ Foodhall.”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502920" y="2949854"/>
            <a:ext cx="123444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3212" y="2981858"/>
            <a:ext cx="11338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1737360" y="2949854"/>
            <a:ext cx="365760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787652" y="2981858"/>
            <a:ext cx="355701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happy customers for menu-specific Google reviews.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5394960" y="2949854"/>
            <a:ext cx="630936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45252" y="2981858"/>
            <a:ext cx="620877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did you try today — San Sebastián cheesecake, karak chai, pocket toast, matcha or açaí bowl?”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502920" y="3641141"/>
            <a:ext cx="12344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3212" y="3673145"/>
            <a:ext cx="11338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1737360" y="3641141"/>
            <a:ext cx="365760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787652" y="3673145"/>
            <a:ext cx="355701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20–30 new GBP photos by vendor/category.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5394960" y="3641141"/>
            <a:ext cx="630936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5252" y="3673145"/>
            <a:ext cx="620877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Coffee, croissants, desserts, street food, matcha, juices, açaí and group shots.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502920" y="4332427"/>
            <a:ext cx="123444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3212" y="4364431"/>
            <a:ext cx="11338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</a:t>
            </a:r>
            <a:endParaRPr lang="en-US" sz="1020" dirty="0"/>
          </a:p>
        </p:txBody>
      </p:sp>
      <p:sp>
        <p:nvSpPr>
          <p:cNvPr id="32" name="Shape 30"/>
          <p:cNvSpPr/>
          <p:nvPr/>
        </p:nvSpPr>
        <p:spPr>
          <a:xfrm>
            <a:off x="1737360" y="4332427"/>
            <a:ext cx="365760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787652" y="4364431"/>
            <a:ext cx="355701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Refresh the best-performing pages instead of duplicating topics.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5394960" y="4332427"/>
            <a:ext cx="630936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45252" y="4364431"/>
            <a:ext cx="620877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new photos, reviews, FAQs and seasonal menu notes.</a:t>
            </a:r>
            <a:endParaRPr lang="en-US" sz="1020" dirty="0"/>
          </a:p>
        </p:txBody>
      </p:sp>
      <p:sp>
        <p:nvSpPr>
          <p:cNvPr id="36" name="Shape 34"/>
          <p:cNvSpPr/>
          <p:nvPr/>
        </p:nvSpPr>
        <p:spPr>
          <a:xfrm>
            <a:off x="502920" y="5023714"/>
            <a:ext cx="12344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53212" y="5055718"/>
            <a:ext cx="11338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Bi-weekly</a:t>
            </a:r>
            <a:endParaRPr lang="en-US" sz="1020" dirty="0"/>
          </a:p>
        </p:txBody>
      </p:sp>
      <p:sp>
        <p:nvSpPr>
          <p:cNvPr id="38" name="Shape 36"/>
          <p:cNvSpPr/>
          <p:nvPr/>
        </p:nvSpPr>
        <p:spPr>
          <a:xfrm>
            <a:off x="1737360" y="5023714"/>
            <a:ext cx="365760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787652" y="5055718"/>
            <a:ext cx="355701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rankings, GBP actions, calls, direction requests, clicks and indexed pages.</a:t>
            </a:r>
            <a:endParaRPr lang="en-US" sz="1020" dirty="0"/>
          </a:p>
        </p:txBody>
      </p:sp>
      <p:sp>
        <p:nvSpPr>
          <p:cNvPr id="40" name="Shape 38"/>
          <p:cNvSpPr/>
          <p:nvPr/>
        </p:nvSpPr>
        <p:spPr>
          <a:xfrm>
            <a:off x="5394960" y="5023714"/>
            <a:ext cx="630936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45252" y="5055718"/>
            <a:ext cx="620877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Prioritise pages with impressions but low CTR.</a:t>
            </a:r>
            <a:endParaRPr lang="en-US" sz="1020" dirty="0"/>
          </a:p>
        </p:txBody>
      </p:sp>
      <p:sp>
        <p:nvSpPr>
          <p:cNvPr id="42" name="Shape 40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44" name="Text 42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57</a:t>
            </a:r>
            <a:endParaRPr lang="en-US" sz="76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33241D"/>
          </a:solidFill>
          <a:ln w="12700">
            <a:solidFill>
              <a:srgbClr val="3324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B59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AQ FOODHALL SEO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11018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B21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KPIs and reporting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44475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A7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local rankings, buyer engagement and commercial signals.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192024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3212" y="1906524"/>
            <a:ext cx="1819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 group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2423160" y="1874520"/>
            <a:ext cx="498348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73452" y="1906524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Metrics to track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7406640" y="1874520"/>
            <a:ext cx="4297680" cy="384048"/>
          </a:xfrm>
          <a:prstGeom prst="rect">
            <a:avLst/>
          </a:prstGeom>
          <a:solidFill>
            <a:srgbClr val="4B352B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56932" y="1906524"/>
            <a:ext cx="4197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direction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502920" y="2258568"/>
            <a:ext cx="19202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53212" y="2290572"/>
            <a:ext cx="18196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Search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2423160" y="2258568"/>
            <a:ext cx="49834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473452" y="2290572"/>
            <a:ext cx="48828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Clicks, impressions, CTR, average position, indexed pages, rich result coverage.</a:t>
            </a:r>
            <a:endParaRPr lang="en-US" sz="1060" dirty="0"/>
          </a:p>
        </p:txBody>
      </p:sp>
      <p:sp>
        <p:nvSpPr>
          <p:cNvPr id="16" name="Shape 14"/>
          <p:cNvSpPr/>
          <p:nvPr/>
        </p:nvSpPr>
        <p:spPr>
          <a:xfrm>
            <a:off x="7406640" y="2258568"/>
            <a:ext cx="42976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56932" y="2290572"/>
            <a:ext cx="41970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 long-tail local visibility month-on-month.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502920" y="2949854"/>
            <a:ext cx="192024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3212" y="2981858"/>
            <a:ext cx="18196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/ GBP</a:t>
            </a:r>
            <a:endParaRPr lang="en-US" sz="1060" dirty="0"/>
          </a:p>
        </p:txBody>
      </p:sp>
      <p:sp>
        <p:nvSpPr>
          <p:cNvPr id="20" name="Shape 18"/>
          <p:cNvSpPr/>
          <p:nvPr/>
        </p:nvSpPr>
        <p:spPr>
          <a:xfrm>
            <a:off x="2423160" y="2949854"/>
            <a:ext cx="498348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73452" y="2981858"/>
            <a:ext cx="48828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Direction requests, calls, website clicks, photo views, GBP post views, review velocity.</a:t>
            </a:r>
            <a:endParaRPr lang="en-US" sz="1060" dirty="0"/>
          </a:p>
        </p:txBody>
      </p:sp>
      <p:sp>
        <p:nvSpPr>
          <p:cNvPr id="22" name="Shape 20"/>
          <p:cNvSpPr/>
          <p:nvPr/>
        </p:nvSpPr>
        <p:spPr>
          <a:xfrm>
            <a:off x="7406640" y="2949854"/>
            <a:ext cx="429768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56932" y="2981858"/>
            <a:ext cx="41970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Increase discovery searches and local actions.</a:t>
            </a:r>
            <a:endParaRPr lang="en-US" sz="1060" dirty="0"/>
          </a:p>
        </p:txBody>
      </p:sp>
      <p:sp>
        <p:nvSpPr>
          <p:cNvPr id="24" name="Shape 22"/>
          <p:cNvSpPr/>
          <p:nvPr/>
        </p:nvSpPr>
        <p:spPr>
          <a:xfrm>
            <a:off x="502920" y="3641141"/>
            <a:ext cx="19202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3212" y="3673145"/>
            <a:ext cx="18196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quality</a:t>
            </a:r>
            <a:endParaRPr lang="en-US" sz="1060" dirty="0"/>
          </a:p>
        </p:txBody>
      </p:sp>
      <p:sp>
        <p:nvSpPr>
          <p:cNvPr id="26" name="Shape 24"/>
          <p:cNvSpPr/>
          <p:nvPr/>
        </p:nvSpPr>
        <p:spPr>
          <a:xfrm>
            <a:off x="2423160" y="3641141"/>
            <a:ext cx="49834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473452" y="3673145"/>
            <a:ext cx="48828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on page, scroll depth, CTA clicks, internal-link clicks, FAQ engagement.</a:t>
            </a:r>
            <a:endParaRPr lang="en-US" sz="1060" dirty="0"/>
          </a:p>
        </p:txBody>
      </p:sp>
      <p:sp>
        <p:nvSpPr>
          <p:cNvPr id="28" name="Shape 26"/>
          <p:cNvSpPr/>
          <p:nvPr/>
        </p:nvSpPr>
        <p:spPr>
          <a:xfrm>
            <a:off x="7406640" y="3641141"/>
            <a:ext cx="42976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56932" y="3673145"/>
            <a:ext cx="41970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 that visitors get useful answers.</a:t>
            </a:r>
            <a:endParaRPr lang="en-US" sz="1060" dirty="0"/>
          </a:p>
        </p:txBody>
      </p:sp>
      <p:sp>
        <p:nvSpPr>
          <p:cNvPr id="30" name="Shape 28"/>
          <p:cNvSpPr/>
          <p:nvPr/>
        </p:nvSpPr>
        <p:spPr>
          <a:xfrm>
            <a:off x="502920" y="4332427"/>
            <a:ext cx="192024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3212" y="4364431"/>
            <a:ext cx="18196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 outcomes</a:t>
            </a:r>
            <a:endParaRPr lang="en-US" sz="1060" dirty="0"/>
          </a:p>
        </p:txBody>
      </p:sp>
      <p:sp>
        <p:nvSpPr>
          <p:cNvPr id="32" name="Shape 30"/>
          <p:cNvSpPr/>
          <p:nvPr/>
        </p:nvSpPr>
        <p:spPr>
          <a:xfrm>
            <a:off x="2423160" y="4332427"/>
            <a:ext cx="498348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473452" y="4364431"/>
            <a:ext cx="48828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 clicks, reservation clicks, group enquiry clicks, directions clicks.</a:t>
            </a:r>
            <a:endParaRPr lang="en-US" sz="1060" dirty="0"/>
          </a:p>
        </p:txBody>
      </p:sp>
      <p:sp>
        <p:nvSpPr>
          <p:cNvPr id="34" name="Shape 32"/>
          <p:cNvSpPr/>
          <p:nvPr/>
        </p:nvSpPr>
        <p:spPr>
          <a:xfrm>
            <a:off x="7406640" y="4332427"/>
            <a:ext cx="4297680" cy="691286"/>
          </a:xfrm>
          <a:prstGeom prst="rect">
            <a:avLst/>
          </a:prstGeom>
          <a:solidFill>
            <a:srgbClr val="FBF8F2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456932" y="4364431"/>
            <a:ext cx="41970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Prioritise pages that produce buyer actions.</a:t>
            </a:r>
            <a:endParaRPr lang="en-US" sz="1060" dirty="0"/>
          </a:p>
        </p:txBody>
      </p:sp>
      <p:sp>
        <p:nvSpPr>
          <p:cNvPr id="36" name="Shape 34"/>
          <p:cNvSpPr/>
          <p:nvPr/>
        </p:nvSpPr>
        <p:spPr>
          <a:xfrm>
            <a:off x="502920" y="5023714"/>
            <a:ext cx="192024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53212" y="5055718"/>
            <a:ext cx="181965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Cannibalisation checks</a:t>
            </a:r>
            <a:endParaRPr lang="en-US" sz="1060" dirty="0"/>
          </a:p>
        </p:txBody>
      </p:sp>
      <p:sp>
        <p:nvSpPr>
          <p:cNvPr id="38" name="Shape 36"/>
          <p:cNvSpPr/>
          <p:nvPr/>
        </p:nvSpPr>
        <p:spPr>
          <a:xfrm>
            <a:off x="2423160" y="5023714"/>
            <a:ext cx="49834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473452" y="5055718"/>
            <a:ext cx="48828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Pages ranking for the same query, title overlap, repeated primary keywords.</a:t>
            </a:r>
            <a:endParaRPr lang="en-US" sz="1060" dirty="0"/>
          </a:p>
        </p:txBody>
      </p:sp>
      <p:sp>
        <p:nvSpPr>
          <p:cNvPr id="40" name="Shape 38"/>
          <p:cNvSpPr/>
          <p:nvPr/>
        </p:nvSpPr>
        <p:spPr>
          <a:xfrm>
            <a:off x="7406640" y="5023714"/>
            <a:ext cx="4297680" cy="691286"/>
          </a:xfrm>
          <a:prstGeom prst="rect">
            <a:avLst/>
          </a:prstGeom>
          <a:solidFill>
            <a:srgbClr val="E8DED3"/>
          </a:solidFill>
          <a:ln w="8255">
            <a:solidFill>
              <a:srgbClr val="F3EEE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56932" y="5055718"/>
            <a:ext cx="4197096" cy="62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B21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Merge, refresh or redirect weak overlaps.</a:t>
            </a:r>
            <a:endParaRPr lang="en-US" sz="1060" dirty="0"/>
          </a:p>
        </p:txBody>
      </p:sp>
      <p:sp>
        <p:nvSpPr>
          <p:cNvPr id="42" name="Shape 40"/>
          <p:cNvSpPr/>
          <p:nvPr/>
        </p:nvSpPr>
        <p:spPr>
          <a:xfrm>
            <a:off x="502920" y="6492240"/>
            <a:ext cx="11155680" cy="0"/>
          </a:xfrm>
          <a:prstGeom prst="line">
            <a:avLst/>
          </a:prstGeom>
          <a:noFill/>
          <a:ln w="7620">
            <a:solidFill>
              <a:srgbClr val="C9B59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2920" y="656539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 blogs per week • Buyer intent • Menu-led local SEO • E-E-A-T • AI-search readiness</a:t>
            </a:r>
            <a:endParaRPr lang="en-US" sz="760" dirty="0"/>
          </a:p>
        </p:txBody>
      </p:sp>
      <p:sp>
        <p:nvSpPr>
          <p:cNvPr id="44" name="Text 42"/>
          <p:cNvSpPr/>
          <p:nvPr/>
        </p:nvSpPr>
        <p:spPr>
          <a:xfrm>
            <a:off x="1120140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F5B4A"/>
                </a:solidFill>
              </a:rPr>
              <a:t>58</a:t>
            </a:r>
            <a:endParaRPr lang="en-US" sz="7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</vt:vector>
  </TitlesOfParts>
  <Company>AQ Foodhall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 Foodhall 12 Month SEO Content Calendar - 5 Blogs Per Week</dc:title>
  <dc:subject>12 Month SEO Content Calendar - 5 Blogs Per Week</dc:subject>
  <dc:creator>OpenAI</dc:creator>
  <cp:lastModifiedBy>OpenAI</cp:lastModifiedBy>
  <cp:revision>1</cp:revision>
  <dcterms:created xsi:type="dcterms:W3CDTF">2026-06-09T13:15:51Z</dcterms:created>
  <dcterms:modified xsi:type="dcterms:W3CDTF">2026-06-09T13:15:51Z</dcterms:modified>
</cp:coreProperties>
</file>